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6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4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8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7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1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2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0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2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2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6205-3959-4B50-8810-433D235F539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9545-C1AF-4D8D-841D-9CBC39F6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605_krem-booster_hu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82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605_krem-booster_hu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83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4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605_krem-booster_hu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18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605_krem-booster_hu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653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design2</cp:lastModifiedBy>
  <cp:revision>2</cp:revision>
  <dcterms:created xsi:type="dcterms:W3CDTF">2016-03-18T04:52:16Z</dcterms:created>
  <dcterms:modified xsi:type="dcterms:W3CDTF">2016-03-22T08:34:17Z</dcterms:modified>
</cp:coreProperties>
</file>